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2.xml" ContentType="application/vnd.openxmlformats-officedocument.presentationml.slide+xml"/>
</Types>
</file>

<file path=_rels/.rels><?xml version="1.0" encoding="UTF-8" standalone="yes"?>
<Relationships xmlns="http://schemas.openxmlformats.org/package/2006/relationships">
	<Relationship Id="rId1" Type="http://schemas.openxmlformats.org/officeDocument/2006/relationships/officeDocument" Target="ppt/presentation.xml"/>
	<Relationship Id="rId2" Type="http://schemas.openxmlformats.org/package/2006/relationships/metadata/thumbnail" Target="docProps/thumbnail.jpeg"/>
	<Relationship Id="rId3" Type="http://schemas.openxmlformats.org/package/2006/relationships/metadata/core-properties" Target="docProps/core.xml"/>
	<Relationship Id="rId4" Type="http://schemas.openxmlformats.org/officeDocument/2006/relationships/extended-properties" Target="docProps/app.xml"/>
</Relationships>

</file>

<file path=ppt/presentation.xml><?xml version="1.0" encoding="utf-8"?>
<p:presentation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b0cccec87ab14b7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p14="http://schemas.microsoft.com/office/powerpoint/2010/main"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>
  <p:clrMru>
    <a:srgbClr val="F8F9F9"/>
    <a:srgbClr val="5A6870"/>
    <a:srgbClr val="00B9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C728F6B7-3D96-43F4-8BEB-ACBDC255E351}">
  <a:tblStyle styleId="{C728F6B7-3D96-43F4-8BEB-ACBDC255E351}" styleName="Custom - Gorenj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rgbClr val="FFFFFF"/>
          </a:solidFill>
        </a:fill>
      </a:tcStyle>
    </a:wholeTbl>
    <a:band1H>
      <a:tcStyle>
        <a:tcBdr/>
        <a:fill>
          <a:solidFill>
            <a:srgbClr val="FFFFFF"/>
          </a:solidFill>
        </a:fill>
      </a:tcStyle>
    </a:band1H>
    <a:band2H>
      <a:tcStyle>
        <a:tcBdr/>
        <a:fill>
          <a:solidFill>
            <a:srgbClr val="F8F9F9"/>
          </a:solidFill>
        </a:fill>
      </a:tcStyle>
    </a:band2H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50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slideMaster" Target="slideMasters/slideMaster1.xml" Id="rId1" /><Relationship Type="http://schemas.openxmlformats.org/officeDocument/2006/relationships/presProps" Target="presProps.xml" Id="rId3" /><Relationship Type="http://schemas.openxmlformats.org/officeDocument/2006/relationships/viewProps" Target="viewProps.xml" Id="rId4" /><Relationship Type="http://schemas.openxmlformats.org/officeDocument/2006/relationships/theme" Target="theme/theme1.xml" Id="rId5" /><Relationship Type="http://schemas.openxmlformats.org/officeDocument/2006/relationships/tableStyles" Target="tableStyles.xml" Id="rId6" /><Relationship Type="http://schemas.openxmlformats.org/officeDocument/2006/relationships/slide" Target="/ppt/slides/slide2.xml" Id="Rb0cccec87ab14b74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3562B-285D-44F3-8564-6CD58683BD81}" type="datetimeFigureOut">
              <a:rPr smtClean="0"/>
              <a:t>10.9.2015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5381E-5532-48CA-8EC5-9ED1A3706347}" type="slidenum">
              <a:rPr smtClean="0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38701376"/>
      </p:ext>
    </p:extLst>
  </p:cSld>
  <p:clrMapOvr>
    <a:masterClrMapping/>
  </p:clrMapOvr>
</p:sldLayout>
</file>

<file path=ppt/slideLayouts/slideLayout10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3562B-285D-44F3-8564-6CD58683BD81}" type="datetimeFigureOut">
              <a:rPr smtClean="0"/>
              <a:t>10.9.2015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5381E-5532-48CA-8EC5-9ED1A3706347}" type="slidenum">
              <a:rPr smtClean="0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48073815"/>
      </p:ext>
    </p:extLst>
  </p:cSld>
  <p:clrMapOvr>
    <a:masterClrMapping/>
  </p:clrMapOvr>
</p:sldLayout>
</file>

<file path=ppt/slideLayouts/slideLayout11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3562B-285D-44F3-8564-6CD58683BD81}" type="datetimeFigureOut">
              <a:rPr smtClean="0"/>
              <a:t>10.9.2015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5381E-5532-48CA-8EC5-9ED1A3706347}" type="slidenum">
              <a:rPr smtClean="0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63291573"/>
      </p:ext>
    </p:extLst>
  </p:cSld>
  <p:clrMapOvr>
    <a:masterClrMapping/>
  </p:clrMapOvr>
</p:sldLayout>
</file>

<file path=ppt/slideLayouts/slideLayout2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3562B-285D-44F3-8564-6CD58683BD81}" type="datetimeFigureOut">
              <a:rPr smtClean="0"/>
              <a:t>10.9.2015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5381E-5532-48CA-8EC5-9ED1A3706347}" type="slidenum">
              <a:rPr smtClean="0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41708398"/>
      </p:ext>
    </p:extLst>
  </p:cSld>
  <p:clrMapOvr>
    <a:masterClrMapping/>
  </p:clrMapOvr>
</p:sldLayout>
</file>

<file path=ppt/slideLayouts/slideLayout3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3562B-285D-44F3-8564-6CD58683BD81}" type="datetimeFigureOut">
              <a:rPr smtClean="0"/>
              <a:t>10.9.2015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5381E-5532-48CA-8EC5-9ED1A3706347}" type="slidenum">
              <a:rPr smtClean="0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92047820"/>
      </p:ext>
    </p:extLst>
  </p:cSld>
  <p:clrMapOvr>
    <a:masterClrMapping/>
  </p:clrMapOvr>
</p:sldLayout>
</file>

<file path=ppt/slideLayouts/slideLayout4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3562B-285D-44F3-8564-6CD58683BD81}" type="datetimeFigureOut">
              <a:rPr smtClean="0"/>
              <a:t>10.9.2015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5381E-5532-48CA-8EC5-9ED1A3706347}" type="slidenum">
              <a:rPr smtClean="0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44442766"/>
      </p:ext>
    </p:extLst>
  </p:cSld>
  <p:clrMapOvr>
    <a:masterClrMapping/>
  </p:clrMapOvr>
</p:sldLayout>
</file>

<file path=ppt/slideLayouts/slideLayout5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3562B-285D-44F3-8564-6CD58683BD81}" type="datetimeFigureOut">
              <a:rPr smtClean="0"/>
              <a:t>10.9.2015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5381E-5532-48CA-8EC5-9ED1A3706347}" type="slidenum">
              <a:rPr smtClean="0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36607475"/>
      </p:ext>
    </p:extLst>
  </p:cSld>
  <p:clrMapOvr>
    <a:masterClrMapping/>
  </p:clrMapOvr>
</p:sldLayout>
</file>

<file path=ppt/slideLayouts/slideLayout6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3562B-285D-44F3-8564-6CD58683BD81}" type="datetimeFigureOut">
              <a:rPr smtClean="0"/>
              <a:t>10.9.2015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5381E-5532-48CA-8EC5-9ED1A3706347}" type="slidenum">
              <a:rPr smtClean="0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53127524"/>
      </p:ext>
    </p:extLst>
  </p:cSld>
  <p:clrMapOvr>
    <a:masterClrMapping/>
  </p:clrMapOvr>
</p:sldLayout>
</file>

<file path=ppt/slideLayouts/slideLayout7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3562B-285D-44F3-8564-6CD58683BD81}" type="datetimeFigureOut">
              <a:rPr smtClean="0"/>
              <a:t>10.9.2015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5381E-5532-48CA-8EC5-9ED1A3706347}" type="slidenum">
              <a:rPr smtClean="0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29101297"/>
      </p:ext>
    </p:extLst>
  </p:cSld>
  <p:clrMapOvr>
    <a:masterClrMapping/>
  </p:clrMapOvr>
</p:sldLayout>
</file>

<file path=ppt/slideLayouts/slideLayout8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3562B-285D-44F3-8564-6CD58683BD81}" type="datetimeFigureOut">
              <a:rPr smtClean="0"/>
              <a:t>10.9.2015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5381E-5532-48CA-8EC5-9ED1A3706347}" type="slidenum">
              <a:rPr smtClean="0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52547504"/>
      </p:ext>
    </p:extLst>
  </p:cSld>
  <p:clrMapOvr>
    <a:masterClrMapping/>
  </p:clrMapOvr>
</p:sldLayout>
</file>

<file path=ppt/slideLayouts/slideLayout9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3562B-285D-44F3-8564-6CD58683BD81}" type="datetimeFigureOut">
              <a:rPr smtClean="0"/>
              <a:t>10.9.2015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5381E-5532-48CA-8EC5-9ED1A3706347}" type="slidenum">
              <a:rPr smtClean="0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67572162"/>
      </p:ext>
    </p:extLst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	<Relationship Id="rId1" Type="http://schemas.openxmlformats.org/officeDocument/2006/relationships/slideLayout" Target="../slideLayouts/slideLayout1.xml"/>
	<Relationship Id="rId2" Type="http://schemas.openxmlformats.org/officeDocument/2006/relationships/slideLayout" Target="../slideLayouts/slideLayout2.xml"/>
	<Relationship Id="rId3" Type="http://schemas.openxmlformats.org/officeDocument/2006/relationships/slideLayout" Target="../slideLayouts/slideLayout3.xml"/>
	<Relationship Id="rId4" Type="http://schemas.openxmlformats.org/officeDocument/2006/relationships/slideLayout" Target="../slideLayouts/slideLayout4.xml"/>
	<Relationship Id="rId5" Type="http://schemas.openxmlformats.org/officeDocument/2006/relationships/slideLayout" Target="../slideLayouts/slideLayout5.xml"/>
	<Relationship Id="rId6" Type="http://schemas.openxmlformats.org/officeDocument/2006/relationships/slideLayout" Target="../slideLayouts/slideLayout6.xml"/>
	<Relationship Id="rId7" Type="http://schemas.openxmlformats.org/officeDocument/2006/relationships/slideLayout" Target="../slideLayouts/slideLayout7.xml"/>
	<Relationship Id="rId8" Type="http://schemas.openxmlformats.org/officeDocument/2006/relationships/slideLayout" Target="../slideLayouts/slideLayout8.xml"/>
	<Relationship Id="rId9" Type="http://schemas.openxmlformats.org/officeDocument/2006/relationships/slideLayout" Target="../slideLayouts/slideLayout9.xml"/>
	<Relationship Id="rId10" Type="http://schemas.openxmlformats.org/officeDocument/2006/relationships/slideLayout" Target="../slideLayouts/slideLayout10.xml"/>
	<Relationship Id="rId11" Type="http://schemas.openxmlformats.org/officeDocument/2006/relationships/slideLayout" Target="../slideLayouts/slideLayout11.xml"/>
	<Relationship Id="rId12" Type="http://schemas.openxmlformats.org/officeDocument/2006/relationships/theme" Target="../theme/theme1.xml"/>
</Relationships>

</file>

<file path=ppt/slideMasters/slideMaster1.xml><?xml version="1.0" encoding="utf-8"?>
<p:sldMaster xmlns:p14="http://schemas.microsoft.com/office/powerpoint/2010/main" xmlns:p="http://schemas.openxmlformats.org/presentationml/2006/main" xmlns:a="http://schemas.openxmlformats.org/drawingml/2006/main" xmlns:r="http://schemas.openxmlformats.org/officeDocument/2006/relationships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E3562B-285D-44F3-8564-6CD58683BD81}" type="datetimeFigureOut">
              <a:rPr smtClean="0"/>
              <a:t>10.9.2015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C5381E-5532-48CA-8EC5-9ED1A3706347}" type="slidenum">
              <a:rPr smtClean="0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0323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Id1" /><Relationship Type="http://schemas.openxmlformats.org/officeDocument/2006/relationships/image" Target="/ppt/media/image1.png" Id="rId2" /><Relationship Type="http://schemas.openxmlformats.org/officeDocument/2006/relationships/image" Target="/ppt/media/image2.jpg" Id="R48915617402240e1" /></Relationships>
</file>

<file path=ppt/slides/slide2.xml><?xml version="1.0" encoding="utf-8"?>
<p:sld xmlns:a14="http://schemas.microsoft.com/office/drawing/2010/main" xmlns:p14="http://schemas.microsoft.com/office/powerpoint/2010/main"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/>
      <!-- LOGO:START -->
      <p:pic>
        <p:nvPicPr>
          <p:cNvPr id="2" name="LOGOTYPE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8000" y="316800"/>
            <a:ext cx="1521019" cy="727047"/>
          </a:xfrm>
          <a:prstGeom prst="rect">
            <a:avLst/>
          </a:prstGeom>
        </p:spPr>
      </p:pic>
      <!-- LOGO:END -->
      <!-- PRODUCT-IMAGE:START -->
      <p:pic>
        <p:nvPicPr>
          <p:cNvPr id="8" name=""/>
          <p:cNvPicPr>
            <a:picLocks noChangeAspect="1"/>
          </p:cNvPicPr>
          <p:nvPr/>
        </p:nvPicPr>
        <p:blipFill>
          <a:blip r:embed="R48915617402240e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100" y="1524600"/>
            <a:ext cx="1730400" cy="2880000"/>
          </a:xfrm>
          <a:prstGeom prst="rect">
            <a:avLst/>
          </a:prstGeom>
        </p:spPr>
      </p:pic>
      <!-- PRODUCT-IMAGE:END -->
      <!-- PRODUCT-BADGES:START -->
      <!-- PRODUCT-BADGES:END -->
      <!-- PRODUCT-ICONS:START -->
      <!-- PRODUCT-ICONS:END -->
      <!-- PRODUCT-FEATURES-ICON:START -->
      <!-- PRODUCT-FEATURES-ICON:END -->
      <!-- PRODUCT-TITLE:START -->
      <p:sp>
        <p:nvSpPr>
          <p:cNvPr id="3" name=""/>
          <p:cNvSpPr/>
          <p:nvPr/>
        </p:nvSpPr>
        <p:spPr>
          <a:xfrm>
            <a:off x="180000" y="180000"/>
            <a:ext cx="9720000" cy="900000"/>
          </a:xfrm>
          <a:prstGeom prst="rect">
            <a:avLst/>
          </a:prstGeom>
        </p:spPr>
        <p:txBody>
          <a:bodyPr>
            <a:spAutoFit/>
          </a:bodyPr>
          <a:lstStyle/>
          <!-- PRODUCT-TITLE-NAME:START -->
          <a:p>
            <a:r>
              <a:rPr sz="3200" b="1" i="0" u="none" strike="noStrike" baseline="0" dirty="0" smtClean="0">
                <a:solidFill>
                  <a:srgbClr val="5A68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RB222D4AW1</a:t>
            </a:r>
          </a:p>
          <!-- PRODUCT-TITLE-NAME:END -->
          <!-- PRODUCT-TITLE-TYPE:START -->
          <a:p>
            <a:r>
              <a:rPr b="1" i="0" u="none" strike="noStrike" baseline="0" dirty="0" smtClean="0">
                <a:solidFill>
                  <a:srgbClr val="9EA7A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Kombinovaná chladnička</a:t>
            </a:r>
          </a:p>
          <!-- PRODUCT-TITLE-TYPE:END -->
        </p:txBody>
      </p:sp>
      <!-- PRODUCT-TITLE:END -->
      <!-- PRODUCT-FEATURES-TEXT:START -->
      <!-- PRODUCT-FEATURES-TEXT:END -->
      <!-- BORDER_CONTAINER-TABLE-1:START -->
      <p:sp>
        <p:nvSpPr>
          <p:cNvPr id="4" name=""/>
          <p:cNvSpPr/>
          <p:nvPr/>
        </p:nvSpPr>
        <p:spPr>
          <a:xfrm>
            <a:off x="5688000" y="1296000"/>
            <a:ext cx="3031200" cy="5220000"/>
          </a:xfrm>
          <a:prstGeom prst="rect">
            <a:avLst/>
          </a:prstGeom>
          <a:noFill/>
          <a:ln w="10800">
            <a:solidFill>
              <a:srgbClr val="00B9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!-- BORDER_CONTAINER-TABLE-1:END -->
      <!-- BORDER_CONTAINER-TABLE-2:START -->
      <p:sp>
        <p:nvSpPr>
          <p:cNvPr id="5" name=""/>
          <p:cNvSpPr/>
          <p:nvPr/>
        </p:nvSpPr>
        <p:spPr>
          <a:xfrm>
            <a:off x="8856000" y="1296000"/>
            <a:ext cx="3031200" cy="5220000"/>
          </a:xfrm>
          <a:prstGeom prst="rect">
            <a:avLst/>
          </a:prstGeom>
          <a:noFill/>
          <a:ln w="10800">
            <a:solidFill>
              <a:srgbClr val="00B9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!-- BORDER_CONTAINER-TABLE-2:END -->
      <!-- PRODUCT-TECH_DATA-TABLE-1:START -->
      <p:graphicFrame>
        <p:nvGraphicFramePr>
          <p:cNvPr id="6" name="PRODUCT-TECH_DATA-TABLE-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9870694"/>
              </p:ext>
            </p:extLst>
          </p:nvPr>
        </p:nvGraphicFramePr>
        <p:xfrm>
          <a:off x="5706000" y="1314000"/>
        </p:xfrm>
        <a:graphic>
          <a:graphicData uri="http://schemas.openxmlformats.org/drawingml/2006/table">
            <a:tbl>
              <a:tblPr bandRow="1">
                <a:tableStyleId>{C728F6B7-3D96-43F4-8BEB-ACBDC255E351}</a:tableStyleId>
              </a:tblPr>
              <a:tblGrid>
                <a:gridCol w="300240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defRPr sz="900" i="0" u="none" strike="noStrike" baseline="0" dirty="0" smtClean="0">
                          <a:solidFill>
                            <a:srgbClr val="5A6870"/>
                          </a:solidFill>
                          <a:latin typeface="Arial"/>
                        </a:defRPr>
                      </a:pPr>
                      <a:r>
                        <a:t>Energetická třída: A+
Brutto objem: 178 l
Typ instalace: Volně stojící
Rozměry (šxvxh): 49,5 × 143 × 56,2 cm</a:t>
                      </a:r>
                      <a:endParaRPr/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defRPr sz="900" i="0" u="none" strike="noStrike" baseline="0" dirty="0" smtClean="0">
                          <a:solidFill>
                            <a:srgbClr val="5A6870"/>
                          </a:solidFill>
                          <a:latin typeface="Arial"/>
                        </a:defRPr>
                      </a:pPr>
                      <a:r>
                        <a:t>Energetická třída: A+
Materiál dveří: Ocel
Barva: Bílá
Otevírání dveří: Levé/pravé otvírání dveří
Nastavitelné nožičky: 2
Klimatické třídy: N, ST</a:t>
                      </a:r>
                      <a:endParaRPr/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defRPr sz="900" i="0" u="none" strike="noStrike" baseline="0" dirty="0" smtClean="0">
                          <a:solidFill>
                            <a:srgbClr val="5A6870"/>
                          </a:solidFill>
                          <a:latin typeface="Arial"/>
                        </a:defRPr>
                      </a:pPr>
                      <a:r>
                        <a:t>1 kompresor
Brutto/netto objem: 178 / 165 l
Objem chladničky: brutto/netto: 123 / 122 l
Objem mrazničky: brutto/netto: 55 / 43 l
Zmrazovací výkon: 2,5 kg / 24h
Skladovací doba při poruše: 15 h</a:t>
                      </a:r>
                      <a:endParaRPr/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defRPr sz="900" i="0" u="none" strike="noStrike" baseline="0" dirty="0" smtClean="0">
                          <a:solidFill>
                            <a:srgbClr val="5A6870"/>
                          </a:solidFill>
                          <a:latin typeface="Arial"/>
                        </a:defRPr>
                      </a:pPr>
                      <a:r>
                        <a:t>Mechanické ovládání</a:t>
                      </a:r>
                      <a:endParaRPr/>
                    </a:p>
                  </a:txBody>
                </a:tc>
              </a:tr>
            </a:tbl>
          </a:graphicData>
        </a:graphic>
      </p:graphicFrame>
      <!-- PRODUCT-TECH_DATA-TABLE-1:END -->
      <!-- PRODUCT-TECH_DATA-TABLE-2:START -->
      <p:graphicFrame>
        <p:nvGraphicFramePr>
          <p:cNvPr id="7" name="PRODUCT-TECH_DATA-TABLE-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5005820"/>
              </p:ext>
            </p:extLst>
          </p:nvPr>
        </p:nvGraphicFramePr>
        <p:xfrm>
          <a:off x="8874000" y="1314000"/>
        </p:xfrm>
        <a:graphic>
          <a:graphicData uri="http://schemas.openxmlformats.org/drawingml/2006/table">
            <a:tbl>
              <a:tblPr bandRow="1">
                <a:tableStyleId>{C728F6B7-3D96-43F4-8BEB-ACBDC255E351}</a:tableStyleId>
              </a:tblPr>
              <a:tblGrid>
                <a:gridCol w="300240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defRPr sz="900" i="0" u="none" strike="noStrike" baseline="0" dirty="0" smtClean="0">
                          <a:solidFill>
                            <a:srgbClr val="5A6870"/>
                          </a:solidFill>
                          <a:latin typeface="Arial"/>
                        </a:defRPr>
                      </a:pPr>
                      <a:r>
                        <a:t>LED osvětlení
3 skleněné police
Police na lahve ve dveřích chladničky: Police na láhve bez držáku
Police ve dveřích chladničky: 2 police ve dveřích
Zásuvka na zeleninu: 1 zásuvka na zeleninu
2 vložky na vejce</a:t>
                      </a:r>
                      <a:endParaRPr/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defRPr sz="900" i="0" u="none" strike="noStrike" baseline="0" dirty="0" smtClean="0">
                          <a:solidFill>
                            <a:srgbClr val="5A6870"/>
                          </a:solidFill>
                          <a:latin typeface="Arial"/>
                        </a:defRPr>
                      </a:pPr>
                      <a:r>
                        <a:t>Prostor pro mrazení: 3 zásuvky
1 nádobka na led</a:t>
                      </a:r>
                      <a:endParaRPr/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defRPr sz="900" i="0" u="none" strike="noStrike" baseline="0" dirty="0" smtClean="0">
                          <a:solidFill>
                            <a:srgbClr val="5A6870"/>
                          </a:solidFill>
                          <a:latin typeface="Arial"/>
                        </a:defRPr>
                      </a:pPr>
                      <a:r>
                        <a:t>Úroveň hluku: 39 dB(A)re 1 pW
Rozměry (šxvxh): 49,5 × 143 × 56,2 cm
Rozměry zabaleného spotřebiče (šxvxh): 52,1 × 150 × 58,5 cm
Netto hmotnost: 41 kg
Brutto hmotnost: 45 kg
Art.nb.: 20000609
EAN kód: 6921727009593
Prostor pro mrazení: 3 zásuvky
Energetická třída: A+
Objem chladničky: brutto/netto: 123 / 122 l
Objem mrazničky: brutto/netto: 55 / 43 l
Rozměry (šxvxh): 49,5 × 143 × 56,2 cm</a:t>
                      </a:r>
                      <a:endParaRPr/>
                    </a:p>
                  </a:txBody>
                </a:tc>
              </a:tr>
            </a:tbl>
          </a:graphicData>
        </a:graphic>
      </p:graphicFrame>
      <!-- PRODUCT-TECH_DATA-TABLE-2:END -->
    </p:spTree>
    <p:extLst>
      <p:ext uri="{BB962C8B-B14F-4D97-AF65-F5344CB8AC3E}">
        <p14:creationId xmlns:p14="http://schemas.microsoft.com/office/powerpoint/2010/main" val="1183103079"/>
      </p:ext>
    </p:extLst>
  </p:cSld>
  <p:clrMapOvr>
    <a:masterClrMapping/>
  </p:clrMapOvr>
</p:sld>
</file>

<file path=ppt/theme/theme1.xml><?xml version="1.0" encoding="utf-8"?>
<a:theme xmlns:thm15="http://schemas.microsoft.com/office/thememl/2012/main"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otalTime>185</ap:TotalTime>
  <ap:Words>240</ap:Words>
  <ap:Application>Microsoft Office PowerPoint</ap:Application>
  <ap:PresentationFormat>Widescreen</ap:PresentationFormat>
  <ap:Paragraphs>64</ap:Paragraphs>
  <ap:Slides>1</ap:Slides>
  <ap:Notes>0</ap:Notes>
  <ap:HiddenSlides>0</ap:HiddenSlides>
  <ap:MMClips>0</ap:MMClips>
  <ap:ScaleCrop>false</ap:ScaleCrop>
  <ap:HeadingPairs>
    <vt:vector baseType="variant" size="6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ap:HeadingPairs>
  <ap:TitlesOfParts>
    <vt:vector baseType="lpstr" size="5">
      <vt:lpstr>Arial</vt:lpstr>
      <vt:lpstr>Calibri</vt:lpstr>
      <vt:lpstr>Calibri Light</vt:lpstr>
      <vt:lpstr>Office Theme</vt:lpstr>
      <vt:lpstr>PowerPoint Presentation</vt:lpstr>
    </vt:vector>
  </ap:TitlesOfParts>
  <ap:LinksUpToDate>false</ap:LinksUpToDate>
  <ap:SharedDoc>false</ap:SharedDoc>
  <ap:HyperlinksChanged>false</ap:HyperlinksChanged>
  <ap:AppVersion>15.0000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Gorenje, d.d.</dc:creator>
  <cp:lastModifiedBy>Gorenje, d.d.</cp:lastModifiedBy>
  <dcterms:created xsi:type="dcterms:W3CDTF">2015-09-02T13:36:58Z</dcterms:created>
  <dcterms:modified xsi:type="dcterms:W3CDTF">2015-09-10T10:20:55Z</dcterms:modified>
</cp:coreProperties>
</file>